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68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4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1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5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63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00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97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1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9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26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D4A5-154D-4843-8760-8208DE90A0E8}" type="datetimeFigureOut">
              <a:rPr lang="pl-PL" smtClean="0"/>
              <a:t>26.01.2021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29E2-8A4C-4AE5-AE29-D66DE553FB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2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055"/>
            <a:ext cx="12191999" cy="8619203"/>
          </a:xfrm>
        </p:spPr>
      </p:pic>
    </p:spTree>
    <p:extLst>
      <p:ext uri="{BB962C8B-B14F-4D97-AF65-F5344CB8AC3E}">
        <p14:creationId xmlns:p14="http://schemas.microsoft.com/office/powerpoint/2010/main" val="388332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1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601"/>
            <a:ext cx="12192000" cy="86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caritas1709c@outlook.com</dc:creator>
  <cp:lastModifiedBy>caritas1709c@outlook.com</cp:lastModifiedBy>
  <cp:revision>3</cp:revision>
  <dcterms:created xsi:type="dcterms:W3CDTF">2021-01-25T13:41:17Z</dcterms:created>
  <dcterms:modified xsi:type="dcterms:W3CDTF">2021-01-26T12:04:43Z</dcterms:modified>
</cp:coreProperties>
</file>