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5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17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0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56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82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5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8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9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70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87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B7E6-4872-498F-9E07-3EEB88DF562E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0E9E-4BA3-42BE-B0E6-C41A88CA1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1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9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9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57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caritas1709c@outlook.com</dc:creator>
  <cp:lastModifiedBy>caritas1709c@outlook.com</cp:lastModifiedBy>
  <cp:revision>1</cp:revision>
  <dcterms:created xsi:type="dcterms:W3CDTF">2021-02-04T08:10:21Z</dcterms:created>
  <dcterms:modified xsi:type="dcterms:W3CDTF">2021-02-04T08:11:07Z</dcterms:modified>
</cp:coreProperties>
</file>