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1DA6-83DF-4134-A327-D2EF39535D4E}" type="datetimeFigureOut">
              <a:rPr lang="pl-PL" smtClean="0"/>
              <a:t>11.05.2021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2536-0871-49BD-B817-046E3FCD47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156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1DA6-83DF-4134-A327-D2EF39535D4E}" type="datetimeFigureOut">
              <a:rPr lang="pl-PL" smtClean="0"/>
              <a:t>11.05.2021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2536-0871-49BD-B817-046E3FCD47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5360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1DA6-83DF-4134-A327-D2EF39535D4E}" type="datetimeFigureOut">
              <a:rPr lang="pl-PL" smtClean="0"/>
              <a:t>11.05.2021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2536-0871-49BD-B817-046E3FCD47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907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1DA6-83DF-4134-A327-D2EF39535D4E}" type="datetimeFigureOut">
              <a:rPr lang="pl-PL" smtClean="0"/>
              <a:t>11.05.2021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2536-0871-49BD-B817-046E3FCD47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2860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1DA6-83DF-4134-A327-D2EF39535D4E}" type="datetimeFigureOut">
              <a:rPr lang="pl-PL" smtClean="0"/>
              <a:t>11.05.2021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2536-0871-49BD-B817-046E3FCD47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8702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1DA6-83DF-4134-A327-D2EF39535D4E}" type="datetimeFigureOut">
              <a:rPr lang="pl-PL" smtClean="0"/>
              <a:t>11.05.2021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2536-0871-49BD-B817-046E3FCD47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466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1DA6-83DF-4134-A327-D2EF39535D4E}" type="datetimeFigureOut">
              <a:rPr lang="pl-PL" smtClean="0"/>
              <a:t>11.05.2021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2536-0871-49BD-B817-046E3FCD47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3094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1DA6-83DF-4134-A327-D2EF39535D4E}" type="datetimeFigureOut">
              <a:rPr lang="pl-PL" smtClean="0"/>
              <a:t>11.05.2021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2536-0871-49BD-B817-046E3FCD47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058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1DA6-83DF-4134-A327-D2EF39535D4E}" type="datetimeFigureOut">
              <a:rPr lang="pl-PL" smtClean="0"/>
              <a:t>11.05.2021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2536-0871-49BD-B817-046E3FCD47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3801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1DA6-83DF-4134-A327-D2EF39535D4E}" type="datetimeFigureOut">
              <a:rPr lang="pl-PL" smtClean="0"/>
              <a:t>11.05.2021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2536-0871-49BD-B817-046E3FCD47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3182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1DA6-83DF-4134-A327-D2EF39535D4E}" type="datetimeFigureOut">
              <a:rPr lang="pl-PL" smtClean="0"/>
              <a:t>11.05.2021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2536-0871-49BD-B817-046E3FCD47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8936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B1DA6-83DF-4134-A327-D2EF39535D4E}" type="datetimeFigureOut">
              <a:rPr lang="pl-PL" smtClean="0"/>
              <a:t>11.05.2021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82536-0871-49BD-B817-046E3FCD47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082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0601"/>
            <a:ext cx="12192000" cy="861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17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0601"/>
            <a:ext cx="12192000" cy="861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74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0601"/>
            <a:ext cx="12192000" cy="861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82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0601"/>
            <a:ext cx="12192000" cy="861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15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0601"/>
            <a:ext cx="12192000" cy="861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4628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Marta Dobrzyńska</dc:creator>
  <cp:lastModifiedBy>Marta Dobrzyńska</cp:lastModifiedBy>
  <cp:revision>1</cp:revision>
  <dcterms:created xsi:type="dcterms:W3CDTF">2021-05-11T09:35:16Z</dcterms:created>
  <dcterms:modified xsi:type="dcterms:W3CDTF">2021-05-11T09:35:39Z</dcterms:modified>
</cp:coreProperties>
</file>