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7B22-A6E8-4EDA-A842-27FE5C3BEA86}" type="datetimeFigureOut">
              <a:rPr lang="pl-PL" smtClean="0"/>
              <a:t>01.12.2020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87EE-439F-4B70-812E-8026175A8C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4607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7B22-A6E8-4EDA-A842-27FE5C3BEA86}" type="datetimeFigureOut">
              <a:rPr lang="pl-PL" smtClean="0"/>
              <a:t>01.12.2020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87EE-439F-4B70-812E-8026175A8C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4806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7B22-A6E8-4EDA-A842-27FE5C3BEA86}" type="datetimeFigureOut">
              <a:rPr lang="pl-PL" smtClean="0"/>
              <a:t>01.12.2020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87EE-439F-4B70-812E-8026175A8C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4338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7B22-A6E8-4EDA-A842-27FE5C3BEA86}" type="datetimeFigureOut">
              <a:rPr lang="pl-PL" smtClean="0"/>
              <a:t>01.12.2020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87EE-439F-4B70-812E-8026175A8C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298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7B22-A6E8-4EDA-A842-27FE5C3BEA86}" type="datetimeFigureOut">
              <a:rPr lang="pl-PL" smtClean="0"/>
              <a:t>01.12.2020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87EE-439F-4B70-812E-8026175A8C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4162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7B22-A6E8-4EDA-A842-27FE5C3BEA86}" type="datetimeFigureOut">
              <a:rPr lang="pl-PL" smtClean="0"/>
              <a:t>01.12.2020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87EE-439F-4B70-812E-8026175A8C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1678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7B22-A6E8-4EDA-A842-27FE5C3BEA86}" type="datetimeFigureOut">
              <a:rPr lang="pl-PL" smtClean="0"/>
              <a:t>01.12.2020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87EE-439F-4B70-812E-8026175A8C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4265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7B22-A6E8-4EDA-A842-27FE5C3BEA86}" type="datetimeFigureOut">
              <a:rPr lang="pl-PL" smtClean="0"/>
              <a:t>01.12.2020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87EE-439F-4B70-812E-8026175A8C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4646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7B22-A6E8-4EDA-A842-27FE5C3BEA86}" type="datetimeFigureOut">
              <a:rPr lang="pl-PL" smtClean="0"/>
              <a:t>01.12.2020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87EE-439F-4B70-812E-8026175A8C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074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7B22-A6E8-4EDA-A842-27FE5C3BEA86}" type="datetimeFigureOut">
              <a:rPr lang="pl-PL" smtClean="0"/>
              <a:t>01.12.2020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87EE-439F-4B70-812E-8026175A8C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5096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7B22-A6E8-4EDA-A842-27FE5C3BEA86}" type="datetimeFigureOut">
              <a:rPr lang="pl-PL" smtClean="0"/>
              <a:t>01.12.2020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87EE-439F-4B70-812E-8026175A8C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5400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D7B22-A6E8-4EDA-A842-27FE5C3BEA86}" type="datetimeFigureOut">
              <a:rPr lang="pl-PL" smtClean="0"/>
              <a:t>01.12.2020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287EE-439F-4B70-812E-8026175A8C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2079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/>
              <a:t/>
            </a:r>
            <a:br>
              <a:rPr lang="pl-PL" sz="4000" dirty="0"/>
            </a:br>
            <a:r>
              <a:rPr lang="pl-PL" sz="4000" dirty="0" smtClean="0"/>
              <a:t/>
            </a:r>
            <a:br>
              <a:rPr lang="pl-PL" sz="4000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9644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156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622" y="1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196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70075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27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376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81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59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872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60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70075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476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864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70075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72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375" y="0"/>
            <a:ext cx="970075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234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70075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4035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</TotalTime>
  <Words>0</Words>
  <Application>Microsoft Office PowerPoint</Application>
  <PresentationFormat>Pokaz na ekranie (4:3)</PresentationFormat>
  <Paragraphs>1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Motyw pakietu Office</vt:lpstr>
      <vt:lpstr>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caritas1709c@outlook.com</dc:creator>
  <cp:lastModifiedBy>caritas1709c@outlook.com</cp:lastModifiedBy>
  <cp:revision>11</cp:revision>
  <dcterms:created xsi:type="dcterms:W3CDTF">2020-11-19T13:03:52Z</dcterms:created>
  <dcterms:modified xsi:type="dcterms:W3CDTF">2020-12-01T16:47:43Z</dcterms:modified>
</cp:coreProperties>
</file>