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60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33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16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67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26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7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0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4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7B22-A6E8-4EDA-A842-27FE5C3BEA86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87EE-439F-4B70-812E-8026175A8C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0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4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5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76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5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75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700752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007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56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0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caritas1709c@outlook.com</dc:creator>
  <cp:lastModifiedBy>caritas1709c@outlook.com</cp:lastModifiedBy>
  <cp:revision>12</cp:revision>
  <dcterms:created xsi:type="dcterms:W3CDTF">2020-11-19T13:03:52Z</dcterms:created>
  <dcterms:modified xsi:type="dcterms:W3CDTF">2020-12-02T09:21:35Z</dcterms:modified>
</cp:coreProperties>
</file>